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2262" y="-12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1330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857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4761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661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98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6529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076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9365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04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493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172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C1B9C-7A4B-474A-9EFD-DBAA00E03A7C}" type="datetimeFigureOut">
              <a:rPr lang="he-IL" smtClean="0"/>
              <a:t>כ'/אב/תשע"ט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E1A7E-9AC0-47C0-8F21-EAE4EE53574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1389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נושאי לימוד\כרטיס תלמיד 2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0"/>
          <a:stretch/>
        </p:blipFill>
        <p:spPr bwMode="auto">
          <a:xfrm>
            <a:off x="476672" y="179512"/>
            <a:ext cx="6090240" cy="8927976"/>
          </a:xfrm>
          <a:prstGeom prst="rect">
            <a:avLst/>
          </a:prstGeom>
          <a:ln w="889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88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נושאי לימוד\כרטיס תלמיד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8"/>
          <a:stretch/>
        </p:blipFill>
        <p:spPr bwMode="auto">
          <a:xfrm>
            <a:off x="476672" y="144016"/>
            <a:ext cx="6021860" cy="8892480"/>
          </a:xfrm>
          <a:prstGeom prst="rect">
            <a:avLst/>
          </a:prstGeom>
          <a:ln w="889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47909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‫הצגה על המסך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1</cp:revision>
  <dcterms:created xsi:type="dcterms:W3CDTF">2019-08-21T19:36:12Z</dcterms:created>
  <dcterms:modified xsi:type="dcterms:W3CDTF">2019-08-21T19:39:32Z</dcterms:modified>
</cp:coreProperties>
</file>